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9" r:id="rId4"/>
    <p:sldId id="262" r:id="rId5"/>
    <p:sldId id="264" r:id="rId6"/>
    <p:sldId id="263" r:id="rId7"/>
    <p:sldId id="260" r:id="rId8"/>
    <p:sldId id="261" r:id="rId9"/>
    <p:sldId id="279" r:id="rId10"/>
    <p:sldId id="277" r:id="rId11"/>
    <p:sldId id="274" r:id="rId12"/>
    <p:sldId id="276" r:id="rId13"/>
    <p:sldId id="275" r:id="rId14"/>
    <p:sldId id="268" r:id="rId15"/>
    <p:sldId id="269" r:id="rId16"/>
    <p:sldId id="270" r:id="rId17"/>
    <p:sldId id="280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CC7"/>
    <a:srgbClr val="4D4D4D"/>
    <a:srgbClr val="777777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0315E-EF1A-438D-BEBE-A4493214FA96}" type="doc">
      <dgm:prSet loTypeId="urn:microsoft.com/office/officeart/2008/layout/BubblePictureLis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645681-8EEC-4841-94B6-D731FA1B898C}">
      <dgm:prSet phldrT="[Text]"/>
      <dgm:spPr/>
      <dgm:t>
        <a:bodyPr/>
        <a:lstStyle/>
        <a:p>
          <a:r>
            <a:rPr lang="sr-Latn-RS" b="1" dirty="0" smtClean="0"/>
            <a:t>Učenici srednjih stručnih škola</a:t>
          </a:r>
          <a:r>
            <a:rPr lang="sr-Latn-RS" dirty="0" smtClean="0"/>
            <a:t> </a:t>
          </a:r>
          <a:endParaRPr lang="en-US" dirty="0"/>
        </a:p>
      </dgm:t>
    </dgm:pt>
    <dgm:pt modelId="{79309A03-13B6-4B35-8A53-A4A9F5466E42}" type="parTrans" cxnId="{9B81CC85-241D-4D37-98C4-A5E1DBA47417}">
      <dgm:prSet/>
      <dgm:spPr/>
      <dgm:t>
        <a:bodyPr/>
        <a:lstStyle/>
        <a:p>
          <a:endParaRPr lang="en-US"/>
        </a:p>
      </dgm:t>
    </dgm:pt>
    <dgm:pt modelId="{19E1871F-A26D-4B9B-857F-2F9BDFD15E4F}" type="sibTrans" cxnId="{9B81CC85-241D-4D37-98C4-A5E1DBA4741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FDFDF215-31B2-467B-9282-0F9E98A7FD6D}">
      <dgm:prSet phldrT="[Text]"/>
      <dgm:spPr/>
      <dgm:t>
        <a:bodyPr/>
        <a:lstStyle/>
        <a:p>
          <a:r>
            <a:rPr lang="sr-Latn-RS" b="1" dirty="0" smtClean="0"/>
            <a:t>Srednje stručne škole</a:t>
          </a:r>
          <a:endParaRPr lang="en-US" dirty="0"/>
        </a:p>
      </dgm:t>
    </dgm:pt>
    <dgm:pt modelId="{613434EF-EE30-4353-87C3-C9FAB2E7CA24}" type="parTrans" cxnId="{2AF2646B-3A5A-4735-8A75-562BF5FCA10A}">
      <dgm:prSet/>
      <dgm:spPr/>
      <dgm:t>
        <a:bodyPr/>
        <a:lstStyle/>
        <a:p>
          <a:endParaRPr lang="en-US"/>
        </a:p>
      </dgm:t>
    </dgm:pt>
    <dgm:pt modelId="{158782CE-2BD2-4097-8111-1372FBE397F6}" type="sibTrans" cxnId="{2AF2646B-3A5A-4735-8A75-562BF5FCA10A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F16777D0-E4B9-4CDD-A5A9-AB8ECEA19367}">
      <dgm:prSet phldrT="[Text]"/>
      <dgm:spPr/>
      <dgm:t>
        <a:bodyPr/>
        <a:lstStyle/>
        <a:p>
          <a:r>
            <a:rPr lang="sr-Latn-RS" b="1" dirty="0" smtClean="0"/>
            <a:t>Kompanije</a:t>
          </a:r>
          <a:endParaRPr lang="en-US" b="1" dirty="0"/>
        </a:p>
      </dgm:t>
    </dgm:pt>
    <dgm:pt modelId="{F6090D59-5F0F-4D81-B78A-D565D4A1BD4D}" type="parTrans" cxnId="{945D67D9-F625-4E59-899C-81534F22A545}">
      <dgm:prSet/>
      <dgm:spPr/>
      <dgm:t>
        <a:bodyPr/>
        <a:lstStyle/>
        <a:p>
          <a:endParaRPr lang="en-US"/>
        </a:p>
      </dgm:t>
    </dgm:pt>
    <dgm:pt modelId="{21685CA4-290D-4190-A2E9-D2A6EC27D48C}" type="sibTrans" cxnId="{945D67D9-F625-4E59-899C-81534F22A54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4803CC4A-75F7-4801-882C-E0031AFB0E3A}" type="pres">
      <dgm:prSet presAssocID="{A0D0315E-EF1A-438D-BEBE-A4493214FA96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F364F755-A527-4104-ACAA-86048B42D8FE}" type="pres">
      <dgm:prSet presAssocID="{86645681-8EEC-4841-94B6-D731FA1B898C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3304C-53C6-4D5D-9B9B-7BE13BE39DF0}" type="pres">
      <dgm:prSet presAssocID="{86645681-8EEC-4841-94B6-D731FA1B898C}" presName="image_accent_1" presStyleCnt="0"/>
      <dgm:spPr/>
    </dgm:pt>
    <dgm:pt modelId="{BA3A67A6-CB68-4716-9B1B-0FFC392F67F4}" type="pres">
      <dgm:prSet presAssocID="{86645681-8EEC-4841-94B6-D731FA1B898C}" presName="imageAccentRepeatNode" presStyleLbl="alignNode1" presStyleIdx="0" presStyleCnt="6"/>
      <dgm:spPr/>
    </dgm:pt>
    <dgm:pt modelId="{D9DD1327-68D6-45CB-A43C-1770649FEDE2}" type="pres">
      <dgm:prSet presAssocID="{86645681-8EEC-4841-94B6-D731FA1B898C}" presName="accent_1" presStyleLbl="alignNode1" presStyleIdx="1" presStyleCnt="6"/>
      <dgm:spPr/>
    </dgm:pt>
    <dgm:pt modelId="{2E931359-C2FD-43E6-B16C-0343C157BFF3}" type="pres">
      <dgm:prSet presAssocID="{19E1871F-A26D-4B9B-857F-2F9BDFD15E4F}" presName="image_1" presStyleCnt="0"/>
      <dgm:spPr/>
    </dgm:pt>
    <dgm:pt modelId="{56C92FB0-F64E-4773-9E7B-D236898494E6}" type="pres">
      <dgm:prSet presAssocID="{19E1871F-A26D-4B9B-857F-2F9BDFD15E4F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19F089A9-C8A0-4FE8-8558-93CAF7C35201}" type="pres">
      <dgm:prSet presAssocID="{FDFDF215-31B2-467B-9282-0F9E98A7FD6D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54770-0E97-4FFF-90D2-0FF7340486C7}" type="pres">
      <dgm:prSet presAssocID="{FDFDF215-31B2-467B-9282-0F9E98A7FD6D}" presName="image_accent_2" presStyleCnt="0"/>
      <dgm:spPr/>
    </dgm:pt>
    <dgm:pt modelId="{87AED952-9D60-4334-BA53-4E426295EB08}" type="pres">
      <dgm:prSet presAssocID="{FDFDF215-31B2-467B-9282-0F9E98A7FD6D}" presName="imageAccentRepeatNode" presStyleLbl="alignNode1" presStyleIdx="2" presStyleCnt="6"/>
      <dgm:spPr/>
    </dgm:pt>
    <dgm:pt modelId="{3C2123D1-6170-4841-B3EE-1FEF7924E20C}" type="pres">
      <dgm:prSet presAssocID="{158782CE-2BD2-4097-8111-1372FBE397F6}" presName="image_2" presStyleCnt="0"/>
      <dgm:spPr/>
    </dgm:pt>
    <dgm:pt modelId="{B5F1D6A3-E758-41AA-A5DE-41C67DC3F8C7}" type="pres">
      <dgm:prSet presAssocID="{158782CE-2BD2-4097-8111-1372FBE397F6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8436E9B0-B5D1-45A8-B5F4-DB359946CA3E}" type="pres">
      <dgm:prSet presAssocID="{F16777D0-E4B9-4CDD-A5A9-AB8ECEA19367}" presName="image_accent_3" presStyleCnt="0"/>
      <dgm:spPr/>
    </dgm:pt>
    <dgm:pt modelId="{2C4B23F7-D177-479B-8C4F-88A6F6B30C5B}" type="pres">
      <dgm:prSet presAssocID="{F16777D0-E4B9-4CDD-A5A9-AB8ECEA19367}" presName="imageAccentRepeatNode" presStyleLbl="alignNode1" presStyleIdx="3" presStyleCnt="6"/>
      <dgm:spPr/>
    </dgm:pt>
    <dgm:pt modelId="{9977837D-5779-4ED3-9277-632DD7C58335}" type="pres">
      <dgm:prSet presAssocID="{F16777D0-E4B9-4CDD-A5A9-AB8ECEA19367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B4A2E-0942-4F9F-BA55-45A91BB64877}" type="pres">
      <dgm:prSet presAssocID="{F16777D0-E4B9-4CDD-A5A9-AB8ECEA19367}" presName="accent_2" presStyleLbl="alignNode1" presStyleIdx="4" presStyleCnt="6"/>
      <dgm:spPr/>
    </dgm:pt>
    <dgm:pt modelId="{F9012C99-9E5F-4C6F-9364-155D23E68565}" type="pres">
      <dgm:prSet presAssocID="{F16777D0-E4B9-4CDD-A5A9-AB8ECEA19367}" presName="accent_3" presStyleLbl="alignNode1" presStyleIdx="5" presStyleCnt="6"/>
      <dgm:spPr/>
    </dgm:pt>
    <dgm:pt modelId="{58467981-1017-4FF7-B5FF-C3071063977E}" type="pres">
      <dgm:prSet presAssocID="{21685CA4-290D-4190-A2E9-D2A6EC27D48C}" presName="image_3" presStyleCnt="0"/>
      <dgm:spPr/>
    </dgm:pt>
    <dgm:pt modelId="{899FB917-32A7-47AB-AB68-BAE65505F23B}" type="pres">
      <dgm:prSet presAssocID="{21685CA4-290D-4190-A2E9-D2A6EC27D48C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55DEFAD7-AC17-4C24-AE34-1E7BCEF2D1AC}" type="presOf" srcId="{19E1871F-A26D-4B9B-857F-2F9BDFD15E4F}" destId="{56C92FB0-F64E-4773-9E7B-D236898494E6}" srcOrd="0" destOrd="0" presId="urn:microsoft.com/office/officeart/2008/layout/BubblePictureList"/>
    <dgm:cxn modelId="{F9E2956D-8D9E-478B-A0EC-98473B9DB143}" type="presOf" srcId="{86645681-8EEC-4841-94B6-D731FA1B898C}" destId="{F364F755-A527-4104-ACAA-86048B42D8FE}" srcOrd="0" destOrd="0" presId="urn:microsoft.com/office/officeart/2008/layout/BubblePictureList"/>
    <dgm:cxn modelId="{945D67D9-F625-4E59-899C-81534F22A545}" srcId="{A0D0315E-EF1A-438D-BEBE-A4493214FA96}" destId="{F16777D0-E4B9-4CDD-A5A9-AB8ECEA19367}" srcOrd="2" destOrd="0" parTransId="{F6090D59-5F0F-4D81-B78A-D565D4A1BD4D}" sibTransId="{21685CA4-290D-4190-A2E9-D2A6EC27D48C}"/>
    <dgm:cxn modelId="{6875DC2F-F767-4A8B-A7BE-611E53B73E04}" type="presOf" srcId="{F16777D0-E4B9-4CDD-A5A9-AB8ECEA19367}" destId="{9977837D-5779-4ED3-9277-632DD7C58335}" srcOrd="0" destOrd="0" presId="urn:microsoft.com/office/officeart/2008/layout/BubblePictureList"/>
    <dgm:cxn modelId="{804B69B5-4470-4B29-AD1D-AA3700CCB924}" type="presOf" srcId="{FDFDF215-31B2-467B-9282-0F9E98A7FD6D}" destId="{19F089A9-C8A0-4FE8-8558-93CAF7C35201}" srcOrd="0" destOrd="0" presId="urn:microsoft.com/office/officeart/2008/layout/BubblePictureList"/>
    <dgm:cxn modelId="{2AF2646B-3A5A-4735-8A75-562BF5FCA10A}" srcId="{A0D0315E-EF1A-438D-BEBE-A4493214FA96}" destId="{FDFDF215-31B2-467B-9282-0F9E98A7FD6D}" srcOrd="1" destOrd="0" parTransId="{613434EF-EE30-4353-87C3-C9FAB2E7CA24}" sibTransId="{158782CE-2BD2-4097-8111-1372FBE397F6}"/>
    <dgm:cxn modelId="{4714C834-83BA-4BEA-8447-B59B817003F3}" type="presOf" srcId="{158782CE-2BD2-4097-8111-1372FBE397F6}" destId="{B5F1D6A3-E758-41AA-A5DE-41C67DC3F8C7}" srcOrd="0" destOrd="0" presId="urn:microsoft.com/office/officeart/2008/layout/BubblePictureList"/>
    <dgm:cxn modelId="{9B81CC85-241D-4D37-98C4-A5E1DBA47417}" srcId="{A0D0315E-EF1A-438D-BEBE-A4493214FA96}" destId="{86645681-8EEC-4841-94B6-D731FA1B898C}" srcOrd="0" destOrd="0" parTransId="{79309A03-13B6-4B35-8A53-A4A9F5466E42}" sibTransId="{19E1871F-A26D-4B9B-857F-2F9BDFD15E4F}"/>
    <dgm:cxn modelId="{4588DB32-8C7B-44CE-BE9C-37535753ACEC}" type="presOf" srcId="{21685CA4-290D-4190-A2E9-D2A6EC27D48C}" destId="{899FB917-32A7-47AB-AB68-BAE65505F23B}" srcOrd="0" destOrd="0" presId="urn:microsoft.com/office/officeart/2008/layout/BubblePictureList"/>
    <dgm:cxn modelId="{E0324E9A-6BEF-4A66-82D8-C2E3D8BA6F0C}" type="presOf" srcId="{A0D0315E-EF1A-438D-BEBE-A4493214FA96}" destId="{4803CC4A-75F7-4801-882C-E0031AFB0E3A}" srcOrd="0" destOrd="0" presId="urn:microsoft.com/office/officeart/2008/layout/BubblePictureList"/>
    <dgm:cxn modelId="{6D18018C-0AFC-49E7-9EBA-AC2F19EBC919}" type="presParOf" srcId="{4803CC4A-75F7-4801-882C-E0031AFB0E3A}" destId="{F364F755-A527-4104-ACAA-86048B42D8FE}" srcOrd="0" destOrd="0" presId="urn:microsoft.com/office/officeart/2008/layout/BubblePictureList"/>
    <dgm:cxn modelId="{45248EC5-8A6A-42C9-8B4B-B18E8A11A530}" type="presParOf" srcId="{4803CC4A-75F7-4801-882C-E0031AFB0E3A}" destId="{5303304C-53C6-4D5D-9B9B-7BE13BE39DF0}" srcOrd="1" destOrd="0" presId="urn:microsoft.com/office/officeart/2008/layout/BubblePictureList"/>
    <dgm:cxn modelId="{12B0B302-A871-4D26-8A41-296C8732789D}" type="presParOf" srcId="{5303304C-53C6-4D5D-9B9B-7BE13BE39DF0}" destId="{BA3A67A6-CB68-4716-9B1B-0FFC392F67F4}" srcOrd="0" destOrd="0" presId="urn:microsoft.com/office/officeart/2008/layout/BubblePictureList"/>
    <dgm:cxn modelId="{A600B217-7263-4F98-831F-4583F3E731D9}" type="presParOf" srcId="{4803CC4A-75F7-4801-882C-E0031AFB0E3A}" destId="{D9DD1327-68D6-45CB-A43C-1770649FEDE2}" srcOrd="2" destOrd="0" presId="urn:microsoft.com/office/officeart/2008/layout/BubblePictureList"/>
    <dgm:cxn modelId="{693E0496-F849-4AA7-8996-3A061D2BE246}" type="presParOf" srcId="{4803CC4A-75F7-4801-882C-E0031AFB0E3A}" destId="{2E931359-C2FD-43E6-B16C-0343C157BFF3}" srcOrd="3" destOrd="0" presId="urn:microsoft.com/office/officeart/2008/layout/BubblePictureList"/>
    <dgm:cxn modelId="{34BEBBCF-E126-4C48-8F34-6C89D67E3716}" type="presParOf" srcId="{2E931359-C2FD-43E6-B16C-0343C157BFF3}" destId="{56C92FB0-F64E-4773-9E7B-D236898494E6}" srcOrd="0" destOrd="0" presId="urn:microsoft.com/office/officeart/2008/layout/BubblePictureList"/>
    <dgm:cxn modelId="{FFEA9B7A-5F69-4360-BE51-4F744F134752}" type="presParOf" srcId="{4803CC4A-75F7-4801-882C-E0031AFB0E3A}" destId="{19F089A9-C8A0-4FE8-8558-93CAF7C35201}" srcOrd="4" destOrd="0" presId="urn:microsoft.com/office/officeart/2008/layout/BubblePictureList"/>
    <dgm:cxn modelId="{7BE8EA24-3FAD-48E9-8CF9-B8014C3D7F3E}" type="presParOf" srcId="{4803CC4A-75F7-4801-882C-E0031AFB0E3A}" destId="{83754770-0E97-4FFF-90D2-0FF7340486C7}" srcOrd="5" destOrd="0" presId="urn:microsoft.com/office/officeart/2008/layout/BubblePictureList"/>
    <dgm:cxn modelId="{C2267733-C896-4AD3-90C4-C39410EF091C}" type="presParOf" srcId="{83754770-0E97-4FFF-90D2-0FF7340486C7}" destId="{87AED952-9D60-4334-BA53-4E426295EB08}" srcOrd="0" destOrd="0" presId="urn:microsoft.com/office/officeart/2008/layout/BubblePictureList"/>
    <dgm:cxn modelId="{E1440F5D-CFD8-4C8A-A371-218D394A5A0F}" type="presParOf" srcId="{4803CC4A-75F7-4801-882C-E0031AFB0E3A}" destId="{3C2123D1-6170-4841-B3EE-1FEF7924E20C}" srcOrd="6" destOrd="0" presId="urn:microsoft.com/office/officeart/2008/layout/BubblePictureList"/>
    <dgm:cxn modelId="{701A4CE5-43FF-4150-A54E-41C12D349FF0}" type="presParOf" srcId="{3C2123D1-6170-4841-B3EE-1FEF7924E20C}" destId="{B5F1D6A3-E758-41AA-A5DE-41C67DC3F8C7}" srcOrd="0" destOrd="0" presId="urn:microsoft.com/office/officeart/2008/layout/BubblePictureList"/>
    <dgm:cxn modelId="{3588C5E9-E607-479A-B193-9B39E77FA464}" type="presParOf" srcId="{4803CC4A-75F7-4801-882C-E0031AFB0E3A}" destId="{8436E9B0-B5D1-45A8-B5F4-DB359946CA3E}" srcOrd="7" destOrd="0" presId="urn:microsoft.com/office/officeart/2008/layout/BubblePictureList"/>
    <dgm:cxn modelId="{03BC7CDF-07E0-4F86-82E7-935509A85807}" type="presParOf" srcId="{8436E9B0-B5D1-45A8-B5F4-DB359946CA3E}" destId="{2C4B23F7-D177-479B-8C4F-88A6F6B30C5B}" srcOrd="0" destOrd="0" presId="urn:microsoft.com/office/officeart/2008/layout/BubblePictureList"/>
    <dgm:cxn modelId="{276DBFB9-C5BC-4D70-B176-C94AA423C5CA}" type="presParOf" srcId="{4803CC4A-75F7-4801-882C-E0031AFB0E3A}" destId="{9977837D-5779-4ED3-9277-632DD7C58335}" srcOrd="8" destOrd="0" presId="urn:microsoft.com/office/officeart/2008/layout/BubblePictureList"/>
    <dgm:cxn modelId="{940F5C50-E5DD-4FB9-AD1A-99D324905F90}" type="presParOf" srcId="{4803CC4A-75F7-4801-882C-E0031AFB0E3A}" destId="{914B4A2E-0942-4F9F-BA55-45A91BB64877}" srcOrd="9" destOrd="0" presId="urn:microsoft.com/office/officeart/2008/layout/BubblePictureList"/>
    <dgm:cxn modelId="{2B7CC9A3-DDF1-447F-A4C3-4BBE108AB1D4}" type="presParOf" srcId="{4803CC4A-75F7-4801-882C-E0031AFB0E3A}" destId="{F9012C99-9E5F-4C6F-9364-155D23E68565}" srcOrd="10" destOrd="0" presId="urn:microsoft.com/office/officeart/2008/layout/BubblePictureList"/>
    <dgm:cxn modelId="{71FDB143-B7E4-43D3-BDF8-7118445EEA7C}" type="presParOf" srcId="{4803CC4A-75F7-4801-882C-E0031AFB0E3A}" destId="{58467981-1017-4FF7-B5FF-C3071063977E}" srcOrd="11" destOrd="0" presId="urn:microsoft.com/office/officeart/2008/layout/BubblePictureList"/>
    <dgm:cxn modelId="{351E099F-98ED-405B-82F0-09EADD76B3B0}" type="presParOf" srcId="{58467981-1017-4FF7-B5FF-C3071063977E}" destId="{899FB917-32A7-47AB-AB68-BAE65505F23B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E1F76-91E7-47CE-9733-722DBCF8278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7101466B-F881-46FE-A601-512F7FB0291E}">
      <dgm:prSet phldrT="[Text]"/>
      <dgm:spPr/>
      <dgm:t>
        <a:bodyPr/>
        <a:lstStyle/>
        <a:p>
          <a:r>
            <a:rPr lang="sr-Latn-RS" b="1" dirty="0" smtClean="0"/>
            <a:t>Procena korisnosti</a:t>
          </a:r>
          <a:endParaRPr lang="en-US" b="1" dirty="0"/>
        </a:p>
      </dgm:t>
    </dgm:pt>
    <dgm:pt modelId="{547747ED-156D-438A-A9C5-78D47F545706}" type="parTrans" cxnId="{7AC6D818-AACC-4CB9-9C4E-B4FC1C85CE92}">
      <dgm:prSet/>
      <dgm:spPr/>
      <dgm:t>
        <a:bodyPr/>
        <a:lstStyle/>
        <a:p>
          <a:endParaRPr lang="en-US"/>
        </a:p>
      </dgm:t>
    </dgm:pt>
    <dgm:pt modelId="{CA129BF4-3CB6-4BFB-A4DF-6B05C56BAAFE}" type="sibTrans" cxnId="{7AC6D818-AACC-4CB9-9C4E-B4FC1C85CE92}">
      <dgm:prSet/>
      <dgm:spPr/>
      <dgm:t>
        <a:bodyPr/>
        <a:lstStyle/>
        <a:p>
          <a:endParaRPr lang="en-US"/>
        </a:p>
      </dgm:t>
    </dgm:pt>
    <dgm:pt modelId="{0A5C10F0-6C31-4D5D-8839-BD02266544DF}">
      <dgm:prSet phldrT="[Text]"/>
      <dgm:spPr/>
      <dgm:t>
        <a:bodyPr/>
        <a:lstStyle/>
        <a:p>
          <a:r>
            <a:rPr lang="sr-Latn-RS" b="1" dirty="0" smtClean="0"/>
            <a:t>Podrška karijernom razvoju učenika </a:t>
          </a:r>
          <a:endParaRPr lang="en-US" b="1" dirty="0"/>
        </a:p>
      </dgm:t>
    </dgm:pt>
    <dgm:pt modelId="{58D27E62-BC30-4BA9-AD63-B724CC9E764D}" type="parTrans" cxnId="{C2AC0089-9B12-4E8F-8BCB-4A97BADE4D81}">
      <dgm:prSet/>
      <dgm:spPr/>
      <dgm:t>
        <a:bodyPr/>
        <a:lstStyle/>
        <a:p>
          <a:endParaRPr lang="en-US"/>
        </a:p>
      </dgm:t>
    </dgm:pt>
    <dgm:pt modelId="{62C3F4B9-0A4E-43DB-9DB7-F48F75DD357E}" type="sibTrans" cxnId="{C2AC0089-9B12-4E8F-8BCB-4A97BADE4D81}">
      <dgm:prSet/>
      <dgm:spPr/>
      <dgm:t>
        <a:bodyPr/>
        <a:lstStyle/>
        <a:p>
          <a:endParaRPr lang="en-US"/>
        </a:p>
      </dgm:t>
    </dgm:pt>
    <dgm:pt modelId="{B9636EB1-A1EF-4D32-ABD8-0AC4AB1009A4}">
      <dgm:prSet phldrT="[Text]"/>
      <dgm:spPr/>
      <dgm:t>
        <a:bodyPr/>
        <a:lstStyle/>
        <a:p>
          <a:r>
            <a:rPr lang="sr-Latn-RS" b="1" dirty="0" smtClean="0"/>
            <a:t>Intuitivna tehnologija</a:t>
          </a:r>
          <a:endParaRPr lang="en-US" b="1" dirty="0"/>
        </a:p>
      </dgm:t>
    </dgm:pt>
    <dgm:pt modelId="{D594132E-5B6F-4F35-B57E-CBC50C41F419}" type="parTrans" cxnId="{7D94D020-56CE-4EE5-B38C-7D9F514AF2E6}">
      <dgm:prSet/>
      <dgm:spPr/>
      <dgm:t>
        <a:bodyPr/>
        <a:lstStyle/>
        <a:p>
          <a:endParaRPr lang="en-US"/>
        </a:p>
      </dgm:t>
    </dgm:pt>
    <dgm:pt modelId="{0AE8DF89-131A-4670-AAA7-846120014949}" type="sibTrans" cxnId="{7D94D020-56CE-4EE5-B38C-7D9F514AF2E6}">
      <dgm:prSet/>
      <dgm:spPr/>
      <dgm:t>
        <a:bodyPr/>
        <a:lstStyle/>
        <a:p>
          <a:endParaRPr lang="en-US"/>
        </a:p>
      </dgm:t>
    </dgm:pt>
    <dgm:pt modelId="{72B9A84D-6530-4EB9-B80A-AD6E9A6CEFFF}">
      <dgm:prSet/>
      <dgm:spPr/>
      <dgm:t>
        <a:bodyPr/>
        <a:lstStyle/>
        <a:p>
          <a:r>
            <a:rPr lang="sr-Latn-RS" b="1" dirty="0" smtClean="0"/>
            <a:t>Poštovanje standarda</a:t>
          </a:r>
          <a:endParaRPr lang="en-US" b="1" dirty="0"/>
        </a:p>
      </dgm:t>
    </dgm:pt>
    <dgm:pt modelId="{D44AE6EA-59A7-4D3E-B462-D6BF8497DA49}" type="parTrans" cxnId="{D41717F1-1A5D-4BB5-B2B9-887A33F6E42B}">
      <dgm:prSet/>
      <dgm:spPr/>
      <dgm:t>
        <a:bodyPr/>
        <a:lstStyle/>
        <a:p>
          <a:endParaRPr lang="en-US"/>
        </a:p>
      </dgm:t>
    </dgm:pt>
    <dgm:pt modelId="{1672F544-EB5E-4364-B4A4-885EC7AC27F2}" type="sibTrans" cxnId="{D41717F1-1A5D-4BB5-B2B9-887A33F6E42B}">
      <dgm:prSet/>
      <dgm:spPr/>
      <dgm:t>
        <a:bodyPr/>
        <a:lstStyle/>
        <a:p>
          <a:endParaRPr lang="en-US"/>
        </a:p>
      </dgm:t>
    </dgm:pt>
    <dgm:pt modelId="{34DE295A-45FA-4602-83D2-58A5DD5BFB19}">
      <dgm:prSet/>
      <dgm:spPr/>
      <dgm:t>
        <a:bodyPr/>
        <a:lstStyle/>
        <a:p>
          <a:r>
            <a:rPr lang="sr-Latn-RS" b="1" dirty="0" smtClean="0"/>
            <a:t>Saradnja i komunikacija</a:t>
          </a:r>
          <a:endParaRPr lang="en-US" b="1" dirty="0"/>
        </a:p>
      </dgm:t>
    </dgm:pt>
    <dgm:pt modelId="{5FE64582-F279-403D-A6BD-74D447AB3E23}" type="parTrans" cxnId="{219AFAEA-9B94-4522-91FA-32287215200D}">
      <dgm:prSet/>
      <dgm:spPr/>
      <dgm:t>
        <a:bodyPr/>
        <a:lstStyle/>
        <a:p>
          <a:endParaRPr lang="en-US"/>
        </a:p>
      </dgm:t>
    </dgm:pt>
    <dgm:pt modelId="{5BCCA5EE-4C44-4F05-9F7C-50069DD2CC56}" type="sibTrans" cxnId="{219AFAEA-9B94-4522-91FA-32287215200D}">
      <dgm:prSet/>
      <dgm:spPr/>
      <dgm:t>
        <a:bodyPr/>
        <a:lstStyle/>
        <a:p>
          <a:endParaRPr lang="en-US"/>
        </a:p>
      </dgm:t>
    </dgm:pt>
    <dgm:pt modelId="{F5A58B40-AC25-4761-B19D-30B3A92B7B8F}" type="pres">
      <dgm:prSet presAssocID="{357E1F76-91E7-47CE-9733-722DBCF827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E65D0-8454-41FC-A046-2838EA3EC784}" type="pres">
      <dgm:prSet presAssocID="{7101466B-F881-46FE-A601-512F7FB0291E}" presName="composite" presStyleCnt="0"/>
      <dgm:spPr/>
    </dgm:pt>
    <dgm:pt modelId="{AE1655EB-B983-4448-A405-D11C29E2AF71}" type="pres">
      <dgm:prSet presAssocID="{7101466B-F881-46FE-A601-512F7FB0291E}" presName="rect1" presStyleLbl="bgShp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094F0123-0571-499A-BA85-124AB3E347BF}" type="pres">
      <dgm:prSet presAssocID="{7101466B-F881-46FE-A601-512F7FB0291E}" presName="rect2" presStyleLbl="trBgShp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A6535-4314-43C3-8AAC-5BC837B3A577}" type="pres">
      <dgm:prSet presAssocID="{CA129BF4-3CB6-4BFB-A4DF-6B05C56BAAFE}" presName="sibTrans" presStyleCnt="0"/>
      <dgm:spPr/>
    </dgm:pt>
    <dgm:pt modelId="{5B799C56-218B-4319-99B5-F758D9E980A1}" type="pres">
      <dgm:prSet presAssocID="{72B9A84D-6530-4EB9-B80A-AD6E9A6CEFFF}" presName="composite" presStyleCnt="0"/>
      <dgm:spPr/>
    </dgm:pt>
    <dgm:pt modelId="{09DBFEA9-9B1B-471C-BFBF-B75A0E297D55}" type="pres">
      <dgm:prSet presAssocID="{72B9A84D-6530-4EB9-B80A-AD6E9A6CEFFF}" presName="rect1" presStyleLbl="bgShp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64A908DB-30E5-43BE-B4D1-D5BCEB6A4779}" type="pres">
      <dgm:prSet presAssocID="{72B9A84D-6530-4EB9-B80A-AD6E9A6CEFFF}" presName="rect2" presStyleLbl="trBgShp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253E5-9276-4FD9-8536-B23FACE2FB55}" type="pres">
      <dgm:prSet presAssocID="{1672F544-EB5E-4364-B4A4-885EC7AC27F2}" presName="sibTrans" presStyleCnt="0"/>
      <dgm:spPr/>
    </dgm:pt>
    <dgm:pt modelId="{3E0775BA-706B-4CB1-A253-21C42D2F75F5}" type="pres">
      <dgm:prSet presAssocID="{34DE295A-45FA-4602-83D2-58A5DD5BFB19}" presName="composite" presStyleCnt="0"/>
      <dgm:spPr/>
    </dgm:pt>
    <dgm:pt modelId="{454B4A63-C6AB-4ED5-9E54-EA627DD8C8BF}" type="pres">
      <dgm:prSet presAssocID="{34DE295A-45FA-4602-83D2-58A5DD5BFB19}" presName="rect1" presStyleLbl="bgShp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35F6A26-BC01-4F21-AD97-E7E8FAC7F4DA}" type="pres">
      <dgm:prSet presAssocID="{34DE295A-45FA-4602-83D2-58A5DD5BFB19}" presName="rect2" presStyleLbl="trBgShp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5594C-9A81-407E-B6CC-5BA6240A87B6}" type="pres">
      <dgm:prSet presAssocID="{5BCCA5EE-4C44-4F05-9F7C-50069DD2CC56}" presName="sibTrans" presStyleCnt="0"/>
      <dgm:spPr/>
    </dgm:pt>
    <dgm:pt modelId="{9DCFAC01-0A9F-4A87-B919-FCAAD6F47AA1}" type="pres">
      <dgm:prSet presAssocID="{0A5C10F0-6C31-4D5D-8839-BD02266544DF}" presName="composite" presStyleCnt="0"/>
      <dgm:spPr/>
    </dgm:pt>
    <dgm:pt modelId="{76061014-4DD5-4D03-9A90-CD5B560CD9A7}" type="pres">
      <dgm:prSet presAssocID="{0A5C10F0-6C31-4D5D-8839-BD02266544DF}" presName="rect1" presStyleLbl="bgShp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2AD96C04-D78D-4557-801F-B40F1CA8CA1E}" type="pres">
      <dgm:prSet presAssocID="{0A5C10F0-6C31-4D5D-8839-BD02266544DF}" presName="rect2" presStyleLbl="trBgShp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BABAE-0F7E-4827-B446-AAC206345172}" type="pres">
      <dgm:prSet presAssocID="{62C3F4B9-0A4E-43DB-9DB7-F48F75DD357E}" presName="sibTrans" presStyleCnt="0"/>
      <dgm:spPr/>
    </dgm:pt>
    <dgm:pt modelId="{BF6FBF62-346F-4279-89A1-0549B501A1A0}" type="pres">
      <dgm:prSet presAssocID="{B9636EB1-A1EF-4D32-ABD8-0AC4AB1009A4}" presName="composite" presStyleCnt="0"/>
      <dgm:spPr/>
    </dgm:pt>
    <dgm:pt modelId="{BAF7C4ED-5994-44C3-BF44-550B62A0573D}" type="pres">
      <dgm:prSet presAssocID="{B9636EB1-A1EF-4D32-ABD8-0AC4AB1009A4}" presName="rect1" presStyleLbl="bgShp" presStyleIdx="4" presStyleCnt="5" custLinFactNeighborX="-799" custLinFactNeighborY="1588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090961B-7302-4977-94B0-406FBE5675E2}" type="pres">
      <dgm:prSet presAssocID="{B9636EB1-A1EF-4D32-ABD8-0AC4AB1009A4}" presName="rect2" presStyleLbl="trBgShp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9AFAEA-9B94-4522-91FA-32287215200D}" srcId="{357E1F76-91E7-47CE-9733-722DBCF82789}" destId="{34DE295A-45FA-4602-83D2-58A5DD5BFB19}" srcOrd="2" destOrd="0" parTransId="{5FE64582-F279-403D-A6BD-74D447AB3E23}" sibTransId="{5BCCA5EE-4C44-4F05-9F7C-50069DD2CC56}"/>
    <dgm:cxn modelId="{17ADC7ED-1F8E-476E-9316-B2739BE0B575}" type="presOf" srcId="{34DE295A-45FA-4602-83D2-58A5DD5BFB19}" destId="{335F6A26-BC01-4F21-AD97-E7E8FAC7F4DA}" srcOrd="0" destOrd="0" presId="urn:microsoft.com/office/officeart/2008/layout/BendingPictureSemiTransparentText"/>
    <dgm:cxn modelId="{C2AC0089-9B12-4E8F-8BCB-4A97BADE4D81}" srcId="{357E1F76-91E7-47CE-9733-722DBCF82789}" destId="{0A5C10F0-6C31-4D5D-8839-BD02266544DF}" srcOrd="3" destOrd="0" parTransId="{58D27E62-BC30-4BA9-AD63-B724CC9E764D}" sibTransId="{62C3F4B9-0A4E-43DB-9DB7-F48F75DD357E}"/>
    <dgm:cxn modelId="{D41717F1-1A5D-4BB5-B2B9-887A33F6E42B}" srcId="{357E1F76-91E7-47CE-9733-722DBCF82789}" destId="{72B9A84D-6530-4EB9-B80A-AD6E9A6CEFFF}" srcOrd="1" destOrd="0" parTransId="{D44AE6EA-59A7-4D3E-B462-D6BF8497DA49}" sibTransId="{1672F544-EB5E-4364-B4A4-885EC7AC27F2}"/>
    <dgm:cxn modelId="{7AC6D818-AACC-4CB9-9C4E-B4FC1C85CE92}" srcId="{357E1F76-91E7-47CE-9733-722DBCF82789}" destId="{7101466B-F881-46FE-A601-512F7FB0291E}" srcOrd="0" destOrd="0" parTransId="{547747ED-156D-438A-A9C5-78D47F545706}" sibTransId="{CA129BF4-3CB6-4BFB-A4DF-6B05C56BAAFE}"/>
    <dgm:cxn modelId="{D8BC87E6-8329-45D3-A855-686E45CFFCFD}" type="presOf" srcId="{B9636EB1-A1EF-4D32-ABD8-0AC4AB1009A4}" destId="{B090961B-7302-4977-94B0-406FBE5675E2}" srcOrd="0" destOrd="0" presId="urn:microsoft.com/office/officeart/2008/layout/BendingPictureSemiTransparentText"/>
    <dgm:cxn modelId="{7D94D020-56CE-4EE5-B38C-7D9F514AF2E6}" srcId="{357E1F76-91E7-47CE-9733-722DBCF82789}" destId="{B9636EB1-A1EF-4D32-ABD8-0AC4AB1009A4}" srcOrd="4" destOrd="0" parTransId="{D594132E-5B6F-4F35-B57E-CBC50C41F419}" sibTransId="{0AE8DF89-131A-4670-AAA7-846120014949}"/>
    <dgm:cxn modelId="{5186C135-026F-41BA-B117-C14672BCFBAE}" type="presOf" srcId="{357E1F76-91E7-47CE-9733-722DBCF82789}" destId="{F5A58B40-AC25-4761-B19D-30B3A92B7B8F}" srcOrd="0" destOrd="0" presId="urn:microsoft.com/office/officeart/2008/layout/BendingPictureSemiTransparentText"/>
    <dgm:cxn modelId="{A5E2423D-F2C7-471D-867C-150E7AA63FA7}" type="presOf" srcId="{0A5C10F0-6C31-4D5D-8839-BD02266544DF}" destId="{2AD96C04-D78D-4557-801F-B40F1CA8CA1E}" srcOrd="0" destOrd="0" presId="urn:microsoft.com/office/officeart/2008/layout/BendingPictureSemiTransparentText"/>
    <dgm:cxn modelId="{AED7DE13-9D31-4DD5-92D6-E889B2C88806}" type="presOf" srcId="{72B9A84D-6530-4EB9-B80A-AD6E9A6CEFFF}" destId="{64A908DB-30E5-43BE-B4D1-D5BCEB6A4779}" srcOrd="0" destOrd="0" presId="urn:microsoft.com/office/officeart/2008/layout/BendingPictureSemiTransparentText"/>
    <dgm:cxn modelId="{8B675559-FBBD-4B1E-AC56-0460015B979A}" type="presOf" srcId="{7101466B-F881-46FE-A601-512F7FB0291E}" destId="{094F0123-0571-499A-BA85-124AB3E347BF}" srcOrd="0" destOrd="0" presId="urn:microsoft.com/office/officeart/2008/layout/BendingPictureSemiTransparentText"/>
    <dgm:cxn modelId="{87C2B6BF-DDBE-4D99-92DB-D73F58AB5EDB}" type="presParOf" srcId="{F5A58B40-AC25-4761-B19D-30B3A92B7B8F}" destId="{107E65D0-8454-41FC-A046-2838EA3EC784}" srcOrd="0" destOrd="0" presId="urn:microsoft.com/office/officeart/2008/layout/BendingPictureSemiTransparentText"/>
    <dgm:cxn modelId="{0694D380-F4F2-4301-B94E-7975CC6B98B6}" type="presParOf" srcId="{107E65D0-8454-41FC-A046-2838EA3EC784}" destId="{AE1655EB-B983-4448-A405-D11C29E2AF71}" srcOrd="0" destOrd="0" presId="urn:microsoft.com/office/officeart/2008/layout/BendingPictureSemiTransparentText"/>
    <dgm:cxn modelId="{EDB02D20-1F14-48BD-9BEC-13B544E46D56}" type="presParOf" srcId="{107E65D0-8454-41FC-A046-2838EA3EC784}" destId="{094F0123-0571-499A-BA85-124AB3E347BF}" srcOrd="1" destOrd="0" presId="urn:microsoft.com/office/officeart/2008/layout/BendingPictureSemiTransparentText"/>
    <dgm:cxn modelId="{28ABCBC6-AE97-4353-A487-283E0C410AD5}" type="presParOf" srcId="{F5A58B40-AC25-4761-B19D-30B3A92B7B8F}" destId="{DD3A6535-4314-43C3-8AAC-5BC837B3A577}" srcOrd="1" destOrd="0" presId="urn:microsoft.com/office/officeart/2008/layout/BendingPictureSemiTransparentText"/>
    <dgm:cxn modelId="{A741BBFC-9A4D-4201-BF6E-C18753249E98}" type="presParOf" srcId="{F5A58B40-AC25-4761-B19D-30B3A92B7B8F}" destId="{5B799C56-218B-4319-99B5-F758D9E980A1}" srcOrd="2" destOrd="0" presId="urn:microsoft.com/office/officeart/2008/layout/BendingPictureSemiTransparentText"/>
    <dgm:cxn modelId="{6F296307-D621-4B22-8B18-4EEADC288BF0}" type="presParOf" srcId="{5B799C56-218B-4319-99B5-F758D9E980A1}" destId="{09DBFEA9-9B1B-471C-BFBF-B75A0E297D55}" srcOrd="0" destOrd="0" presId="urn:microsoft.com/office/officeart/2008/layout/BendingPictureSemiTransparentText"/>
    <dgm:cxn modelId="{51D69E67-65B3-4AA4-AA79-3BBA516981CD}" type="presParOf" srcId="{5B799C56-218B-4319-99B5-F758D9E980A1}" destId="{64A908DB-30E5-43BE-B4D1-D5BCEB6A4779}" srcOrd="1" destOrd="0" presId="urn:microsoft.com/office/officeart/2008/layout/BendingPictureSemiTransparentText"/>
    <dgm:cxn modelId="{84C7DB03-95B4-4D0C-AAAD-A2A671C557A5}" type="presParOf" srcId="{F5A58B40-AC25-4761-B19D-30B3A92B7B8F}" destId="{5E8253E5-9276-4FD9-8536-B23FACE2FB55}" srcOrd="3" destOrd="0" presId="urn:microsoft.com/office/officeart/2008/layout/BendingPictureSemiTransparentText"/>
    <dgm:cxn modelId="{6AA555CB-E308-4826-AE84-0D998C7BA59C}" type="presParOf" srcId="{F5A58B40-AC25-4761-B19D-30B3A92B7B8F}" destId="{3E0775BA-706B-4CB1-A253-21C42D2F75F5}" srcOrd="4" destOrd="0" presId="urn:microsoft.com/office/officeart/2008/layout/BendingPictureSemiTransparentText"/>
    <dgm:cxn modelId="{038CF64E-D61D-4A5C-B2E0-5AE41AFFC528}" type="presParOf" srcId="{3E0775BA-706B-4CB1-A253-21C42D2F75F5}" destId="{454B4A63-C6AB-4ED5-9E54-EA627DD8C8BF}" srcOrd="0" destOrd="0" presId="urn:microsoft.com/office/officeart/2008/layout/BendingPictureSemiTransparentText"/>
    <dgm:cxn modelId="{80A13B4C-2D50-4593-903C-9F7F281AD111}" type="presParOf" srcId="{3E0775BA-706B-4CB1-A253-21C42D2F75F5}" destId="{335F6A26-BC01-4F21-AD97-E7E8FAC7F4DA}" srcOrd="1" destOrd="0" presId="urn:microsoft.com/office/officeart/2008/layout/BendingPictureSemiTransparentText"/>
    <dgm:cxn modelId="{B2328A6E-6C46-461B-BCA3-8BE6FC934D91}" type="presParOf" srcId="{F5A58B40-AC25-4761-B19D-30B3A92B7B8F}" destId="{FA35594C-9A81-407E-B6CC-5BA6240A87B6}" srcOrd="5" destOrd="0" presId="urn:microsoft.com/office/officeart/2008/layout/BendingPictureSemiTransparentText"/>
    <dgm:cxn modelId="{2C9C74FF-4C2A-476E-AD3C-40BA1E38985F}" type="presParOf" srcId="{F5A58B40-AC25-4761-B19D-30B3A92B7B8F}" destId="{9DCFAC01-0A9F-4A87-B919-FCAAD6F47AA1}" srcOrd="6" destOrd="0" presId="urn:microsoft.com/office/officeart/2008/layout/BendingPictureSemiTransparentText"/>
    <dgm:cxn modelId="{BF68A2DC-3F3E-4A13-94BD-CED82C26C4EE}" type="presParOf" srcId="{9DCFAC01-0A9F-4A87-B919-FCAAD6F47AA1}" destId="{76061014-4DD5-4D03-9A90-CD5B560CD9A7}" srcOrd="0" destOrd="0" presId="urn:microsoft.com/office/officeart/2008/layout/BendingPictureSemiTransparentText"/>
    <dgm:cxn modelId="{CF7D3B25-2A40-4B3A-A76E-6FD37F397B81}" type="presParOf" srcId="{9DCFAC01-0A9F-4A87-B919-FCAAD6F47AA1}" destId="{2AD96C04-D78D-4557-801F-B40F1CA8CA1E}" srcOrd="1" destOrd="0" presId="urn:microsoft.com/office/officeart/2008/layout/BendingPictureSemiTransparentText"/>
    <dgm:cxn modelId="{E87F3300-D27B-4A21-819F-D177E6237FE8}" type="presParOf" srcId="{F5A58B40-AC25-4761-B19D-30B3A92B7B8F}" destId="{966BABAE-0F7E-4827-B446-AAC206345172}" srcOrd="7" destOrd="0" presId="urn:microsoft.com/office/officeart/2008/layout/BendingPictureSemiTransparentText"/>
    <dgm:cxn modelId="{9DB32964-1EFD-4D5E-9ABE-CE6C1B045843}" type="presParOf" srcId="{F5A58B40-AC25-4761-B19D-30B3A92B7B8F}" destId="{BF6FBF62-346F-4279-89A1-0549B501A1A0}" srcOrd="8" destOrd="0" presId="urn:microsoft.com/office/officeart/2008/layout/BendingPictureSemiTransparentText"/>
    <dgm:cxn modelId="{82A1FFFA-F9C6-4F52-AE00-2D7FC3362E22}" type="presParOf" srcId="{BF6FBF62-346F-4279-89A1-0549B501A1A0}" destId="{BAF7C4ED-5994-44C3-BF44-550B62A0573D}" srcOrd="0" destOrd="0" presId="urn:microsoft.com/office/officeart/2008/layout/BendingPictureSemiTransparentText"/>
    <dgm:cxn modelId="{DFB8B2EA-B718-4A20-91C3-47FFADDB872B}" type="presParOf" srcId="{BF6FBF62-346F-4279-89A1-0549B501A1A0}" destId="{B090961B-7302-4977-94B0-406FBE5675E2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A67A6-CB68-4716-9B1B-0FFC392F67F4}">
      <dsp:nvSpPr>
        <dsp:cNvPr id="0" name=""/>
        <dsp:cNvSpPr/>
      </dsp:nvSpPr>
      <dsp:spPr>
        <a:xfrm>
          <a:off x="1980422" y="2164784"/>
          <a:ext cx="2002167" cy="2002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DD1327-68D6-45CB-A43C-1770649FEDE2}">
      <dsp:nvSpPr>
        <dsp:cNvPr id="0" name=""/>
        <dsp:cNvSpPr/>
      </dsp:nvSpPr>
      <dsp:spPr>
        <a:xfrm>
          <a:off x="3257494" y="690120"/>
          <a:ext cx="594628" cy="59424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C92FB0-F64E-4773-9E7B-D236898494E6}">
      <dsp:nvSpPr>
        <dsp:cNvPr id="0" name=""/>
        <dsp:cNvSpPr/>
      </dsp:nvSpPr>
      <dsp:spPr>
        <a:xfrm>
          <a:off x="2057364" y="2241630"/>
          <a:ext cx="1849119" cy="18488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AED952-9D60-4334-BA53-4E426295EB08}">
      <dsp:nvSpPr>
        <dsp:cNvPr id="0" name=""/>
        <dsp:cNvSpPr/>
      </dsp:nvSpPr>
      <dsp:spPr>
        <a:xfrm>
          <a:off x="4128111" y="2543100"/>
          <a:ext cx="1047917" cy="10476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F1D6A3-E758-41AA-A5DE-41C67DC3F8C7}">
      <dsp:nvSpPr>
        <dsp:cNvPr id="0" name=""/>
        <dsp:cNvSpPr/>
      </dsp:nvSpPr>
      <dsp:spPr>
        <a:xfrm>
          <a:off x="4189999" y="2604993"/>
          <a:ext cx="924141" cy="9242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4B23F7-D177-479B-8C4F-88A6F6B30C5B}">
      <dsp:nvSpPr>
        <dsp:cNvPr id="0" name=""/>
        <dsp:cNvSpPr/>
      </dsp:nvSpPr>
      <dsp:spPr>
        <a:xfrm>
          <a:off x="3718310" y="1064262"/>
          <a:ext cx="1343141" cy="1343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4B4A2E-0942-4F9F-BA55-45A91BB64877}">
      <dsp:nvSpPr>
        <dsp:cNvPr id="0" name=""/>
        <dsp:cNvSpPr/>
      </dsp:nvSpPr>
      <dsp:spPr>
        <a:xfrm>
          <a:off x="4841498" y="734280"/>
          <a:ext cx="439908" cy="440208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012C99-9E5F-4C6F-9364-155D23E68565}">
      <dsp:nvSpPr>
        <dsp:cNvPr id="0" name=""/>
        <dsp:cNvSpPr/>
      </dsp:nvSpPr>
      <dsp:spPr>
        <a:xfrm>
          <a:off x="5282242" y="3595289"/>
          <a:ext cx="330349" cy="329982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9FB917-32A7-47AB-AB68-BAE65505F23B}">
      <dsp:nvSpPr>
        <dsp:cNvPr id="0" name=""/>
        <dsp:cNvSpPr/>
      </dsp:nvSpPr>
      <dsp:spPr>
        <a:xfrm>
          <a:off x="3789398" y="1135196"/>
          <a:ext cx="1201802" cy="120170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64F755-A527-4104-ACAA-86048B42D8FE}">
      <dsp:nvSpPr>
        <dsp:cNvPr id="0" name=""/>
        <dsp:cNvSpPr/>
      </dsp:nvSpPr>
      <dsp:spPr>
        <a:xfrm>
          <a:off x="0" y="1135196"/>
          <a:ext cx="2971470" cy="964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" numCol="1" spcCol="1270" anchor="b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000" b="1" kern="1200" dirty="0" smtClean="0"/>
            <a:t>Učenici srednjih stručnih škola</a:t>
          </a:r>
          <a:r>
            <a:rPr lang="sr-Latn-RS" sz="3000" kern="1200" dirty="0" smtClean="0"/>
            <a:t> </a:t>
          </a:r>
          <a:endParaRPr lang="en-US" sz="3000" kern="1200" dirty="0"/>
        </a:p>
      </dsp:txBody>
      <dsp:txXfrm>
        <a:off x="0" y="1135196"/>
        <a:ext cx="2971470" cy="964912"/>
      </dsp:txXfrm>
    </dsp:sp>
    <dsp:sp modelId="{19F089A9-C8A0-4FE8-8558-93CAF7C35201}">
      <dsp:nvSpPr>
        <dsp:cNvPr id="0" name=""/>
        <dsp:cNvSpPr/>
      </dsp:nvSpPr>
      <dsp:spPr>
        <a:xfrm>
          <a:off x="5391801" y="2604993"/>
          <a:ext cx="2971470" cy="92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000" b="1" kern="1200" dirty="0" smtClean="0"/>
            <a:t>Srednje stručne škole</a:t>
          </a:r>
          <a:endParaRPr lang="en-US" sz="3000" kern="1200" dirty="0"/>
        </a:p>
      </dsp:txBody>
      <dsp:txXfrm>
        <a:off x="5391801" y="2604993"/>
        <a:ext cx="2971470" cy="924229"/>
      </dsp:txXfrm>
    </dsp:sp>
    <dsp:sp modelId="{9977837D-5779-4ED3-9277-632DD7C58335}">
      <dsp:nvSpPr>
        <dsp:cNvPr id="0" name=""/>
        <dsp:cNvSpPr/>
      </dsp:nvSpPr>
      <dsp:spPr>
        <a:xfrm>
          <a:off x="5282242" y="1135196"/>
          <a:ext cx="2971470" cy="1201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000" b="1" kern="1200" dirty="0" smtClean="0"/>
            <a:t>Kompanije</a:t>
          </a:r>
          <a:endParaRPr lang="en-US" sz="3000" b="1" kern="1200" dirty="0"/>
        </a:p>
      </dsp:txBody>
      <dsp:txXfrm>
        <a:off x="5282242" y="1135196"/>
        <a:ext cx="2971470" cy="1201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655EB-B983-4448-A405-D11C29E2AF71}">
      <dsp:nvSpPr>
        <dsp:cNvPr id="0" name=""/>
        <dsp:cNvSpPr/>
      </dsp:nvSpPr>
      <dsp:spPr>
        <a:xfrm>
          <a:off x="137450" y="3271"/>
          <a:ext cx="2236454" cy="191690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F0123-0571-499A-BA85-124AB3E347BF}">
      <dsp:nvSpPr>
        <dsp:cNvPr id="0" name=""/>
        <dsp:cNvSpPr/>
      </dsp:nvSpPr>
      <dsp:spPr>
        <a:xfrm>
          <a:off x="137450" y="1345105"/>
          <a:ext cx="2236454" cy="460057"/>
        </a:xfrm>
        <a:prstGeom prst="rect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1" kern="1200" dirty="0" smtClean="0"/>
            <a:t>Procena korisnosti</a:t>
          </a:r>
          <a:endParaRPr lang="en-US" sz="1300" b="1" kern="1200" dirty="0"/>
        </a:p>
      </dsp:txBody>
      <dsp:txXfrm>
        <a:off x="137450" y="1345105"/>
        <a:ext cx="2236454" cy="460057"/>
      </dsp:txXfrm>
    </dsp:sp>
    <dsp:sp modelId="{09DBFEA9-9B1B-471C-BFBF-B75A0E297D55}">
      <dsp:nvSpPr>
        <dsp:cNvPr id="0" name=""/>
        <dsp:cNvSpPr/>
      </dsp:nvSpPr>
      <dsp:spPr>
        <a:xfrm>
          <a:off x="2602016" y="3271"/>
          <a:ext cx="2236454" cy="191690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908DB-30E5-43BE-B4D1-D5BCEB6A4779}">
      <dsp:nvSpPr>
        <dsp:cNvPr id="0" name=""/>
        <dsp:cNvSpPr/>
      </dsp:nvSpPr>
      <dsp:spPr>
        <a:xfrm>
          <a:off x="2602016" y="1345105"/>
          <a:ext cx="2236454" cy="460057"/>
        </a:xfrm>
        <a:prstGeom prst="rect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1" kern="1200" dirty="0" smtClean="0"/>
            <a:t>Poštovanje standarda</a:t>
          </a:r>
          <a:endParaRPr lang="en-US" sz="1300" b="1" kern="1200" dirty="0"/>
        </a:p>
      </dsp:txBody>
      <dsp:txXfrm>
        <a:off x="2602016" y="1345105"/>
        <a:ext cx="2236454" cy="460057"/>
      </dsp:txXfrm>
    </dsp:sp>
    <dsp:sp modelId="{454B4A63-C6AB-4ED5-9E54-EA627DD8C8BF}">
      <dsp:nvSpPr>
        <dsp:cNvPr id="0" name=""/>
        <dsp:cNvSpPr/>
      </dsp:nvSpPr>
      <dsp:spPr>
        <a:xfrm>
          <a:off x="5066583" y="3271"/>
          <a:ext cx="2236454" cy="191690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F6A26-BC01-4F21-AD97-E7E8FAC7F4DA}">
      <dsp:nvSpPr>
        <dsp:cNvPr id="0" name=""/>
        <dsp:cNvSpPr/>
      </dsp:nvSpPr>
      <dsp:spPr>
        <a:xfrm>
          <a:off x="5066583" y="1345105"/>
          <a:ext cx="2236454" cy="460057"/>
        </a:xfrm>
        <a:prstGeom prst="rect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1" kern="1200" dirty="0" smtClean="0"/>
            <a:t>Saradnja i komunikacija</a:t>
          </a:r>
          <a:endParaRPr lang="en-US" sz="1300" b="1" kern="1200" dirty="0"/>
        </a:p>
      </dsp:txBody>
      <dsp:txXfrm>
        <a:off x="5066583" y="1345105"/>
        <a:ext cx="2236454" cy="460057"/>
      </dsp:txXfrm>
    </dsp:sp>
    <dsp:sp modelId="{76061014-4DD5-4D03-9A90-CD5B560CD9A7}">
      <dsp:nvSpPr>
        <dsp:cNvPr id="0" name=""/>
        <dsp:cNvSpPr/>
      </dsp:nvSpPr>
      <dsp:spPr>
        <a:xfrm>
          <a:off x="1369733" y="2143822"/>
          <a:ext cx="2236454" cy="1916906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96C04-D78D-4557-801F-B40F1CA8CA1E}">
      <dsp:nvSpPr>
        <dsp:cNvPr id="0" name=""/>
        <dsp:cNvSpPr/>
      </dsp:nvSpPr>
      <dsp:spPr>
        <a:xfrm>
          <a:off x="1369733" y="3485657"/>
          <a:ext cx="2236454" cy="460057"/>
        </a:xfrm>
        <a:prstGeom prst="rect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1" kern="1200" dirty="0" smtClean="0"/>
            <a:t>Podrška karijernom razvoju učenika </a:t>
          </a:r>
          <a:endParaRPr lang="en-US" sz="1300" b="1" kern="1200" dirty="0"/>
        </a:p>
      </dsp:txBody>
      <dsp:txXfrm>
        <a:off x="1369733" y="3485657"/>
        <a:ext cx="2236454" cy="460057"/>
      </dsp:txXfrm>
    </dsp:sp>
    <dsp:sp modelId="{BAF7C4ED-5994-44C3-BF44-550B62A0573D}">
      <dsp:nvSpPr>
        <dsp:cNvPr id="0" name=""/>
        <dsp:cNvSpPr/>
      </dsp:nvSpPr>
      <dsp:spPr>
        <a:xfrm>
          <a:off x="3816430" y="2147093"/>
          <a:ext cx="2236454" cy="191690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0961B-7302-4977-94B0-406FBE5675E2}">
      <dsp:nvSpPr>
        <dsp:cNvPr id="0" name=""/>
        <dsp:cNvSpPr/>
      </dsp:nvSpPr>
      <dsp:spPr>
        <a:xfrm>
          <a:off x="3834299" y="3485657"/>
          <a:ext cx="2236454" cy="460057"/>
        </a:xfrm>
        <a:prstGeom prst="rect">
          <a:avLst/>
        </a:prstGeom>
        <a:solidFill>
          <a:schemeClr val="accent1">
            <a:tint val="50000"/>
            <a:alpha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300" b="1" kern="1200" dirty="0" smtClean="0"/>
            <a:t>Intuitivna tehnologija</a:t>
          </a:r>
          <a:endParaRPr lang="en-US" sz="1300" b="1" kern="1200" dirty="0"/>
        </a:p>
      </dsp:txBody>
      <dsp:txXfrm>
        <a:off x="3834299" y="3485657"/>
        <a:ext cx="2236454" cy="460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7422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323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4874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25" y="90872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lvl="0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9294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7386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057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015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0031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062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924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749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9E859-E5F9-4523-B92D-095975FC0681}" type="datetimeFigureOut">
              <a:rPr lang="sr-Latn-RS" smtClean="0"/>
              <a:t>11.7.2018.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83C9-A112-47ED-9E20-B034FD7C686F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185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sz="4900" b="1" dirty="0" smtClean="0">
                <a:solidFill>
                  <a:srgbClr val="197CC7"/>
                </a:solidFill>
              </a:rPr>
              <a:t>Model virtuelnih praksi u oblasti stručnog obrazovanja i obuka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Latn-RS" sz="3600" b="1" dirty="0" smtClean="0">
                <a:solidFill>
                  <a:schemeClr val="bg1">
                    <a:lumMod val="50000"/>
                  </a:schemeClr>
                </a:solidFill>
              </a:rPr>
              <a:t>Beograd, 13.07.2018.</a:t>
            </a:r>
            <a:endParaRPr lang="en-US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0" y="841248"/>
            <a:ext cx="6228363" cy="5221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2204864"/>
            <a:ext cx="2411759" cy="1944216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r>
              <a:rPr lang="sr-Latn-RS" altLang="sr-Latn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sr-Latn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PLANIRANJE VIRTUELNE PRAKSE</a:t>
            </a:r>
            <a:endParaRPr lang="sr-Latn-RS" altLang="sr-Latn-R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0" y="841248"/>
            <a:ext cx="6228363" cy="5221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2204864"/>
            <a:ext cx="2555776" cy="1944216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2. OBEZBEĐIVANJE VIRTUELNE PLATFORME </a:t>
            </a:r>
            <a:endParaRPr lang="sr-Latn-RS" altLang="sr-Latn-R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0" y="841248"/>
            <a:ext cx="6228363" cy="5221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2204864"/>
            <a:ext cx="2555776" cy="1944216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3. REGRUTOVANJE UČENIKA </a:t>
            </a:r>
            <a:endParaRPr lang="sr-Latn-RS" altLang="sr-Latn-R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0" y="841248"/>
            <a:ext cx="6228364" cy="5221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2204864"/>
            <a:ext cx="2411759" cy="1944216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4. UPUĆIVANJE UČENIKA U PRAKSU </a:t>
            </a:r>
            <a:endParaRPr lang="sr-Latn-RS" altLang="sr-Latn-R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836712"/>
            <a:ext cx="6228184" cy="52210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2204864"/>
            <a:ext cx="2411759" cy="1944216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 </a:t>
            </a:r>
            <a:r>
              <a:rPr lang="sr-Latn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POTPISIVANJE SPORAZUMA O PRAKSI </a:t>
            </a:r>
            <a:endParaRPr lang="sr-Latn-RS" altLang="sr-Latn-R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0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0" y="841248"/>
            <a:ext cx="6228364" cy="52212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2204864"/>
            <a:ext cx="2411759" cy="1944216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6. ODRŽAVANJE VIRTUELNE PRAKSE</a:t>
            </a:r>
            <a:endParaRPr lang="sr-Latn-RS" altLang="sr-Latn-R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841248"/>
            <a:ext cx="6228364" cy="52212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2204864"/>
            <a:ext cx="2411759" cy="1944216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7. ZAVRŠETAK PRAKSE</a:t>
            </a:r>
            <a:endParaRPr lang="sr-Latn-RS" altLang="sr-Latn-R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5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6000" dirty="0" smtClean="0">
                <a:solidFill>
                  <a:srgbClr val="197CC7"/>
                </a:solidFill>
              </a:rPr>
              <a:t>Hvala najlepše!</a:t>
            </a:r>
            <a:endParaRPr lang="en-US" sz="6000" dirty="0">
              <a:solidFill>
                <a:srgbClr val="197C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8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9" y="1805268"/>
            <a:ext cx="8075241" cy="3993307"/>
          </a:xfrm>
        </p:spPr>
        <p:txBody>
          <a:bodyPr/>
          <a:lstStyle/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sr-Latn-RS" dirty="0" smtClean="0">
                <a:solidFill>
                  <a:srgbClr val="197CC7"/>
                </a:solidFill>
              </a:rPr>
              <a:t>Pregled stanja </a:t>
            </a:r>
            <a:r>
              <a:rPr lang="sr-Latn-RS" dirty="0" smtClean="0"/>
              <a:t>u pogledu virtuelnih praksi u partnerskim zemljama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sr-Latn-RS" dirty="0" smtClean="0"/>
              <a:t>Određenja </a:t>
            </a:r>
            <a:r>
              <a:rPr lang="sr-Latn-RS" dirty="0" smtClean="0">
                <a:solidFill>
                  <a:srgbClr val="197CC7"/>
                </a:solidFill>
              </a:rPr>
              <a:t>glavnih pojmova </a:t>
            </a:r>
            <a:r>
              <a:rPr lang="sr-Latn-RS" dirty="0" smtClean="0"/>
              <a:t>(ishodi učenja u virtuelnim praksama)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sr-Latn-RS" dirty="0" smtClean="0">
                <a:solidFill>
                  <a:srgbClr val="197CC7"/>
                </a:solidFill>
              </a:rPr>
              <a:t>Uloge učesnika </a:t>
            </a:r>
            <a:r>
              <a:rPr lang="sr-Latn-RS" dirty="0" smtClean="0"/>
              <a:t>virtuelnih praksi 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sr-Latn-RS" dirty="0" smtClean="0"/>
              <a:t>Ključne odlike </a:t>
            </a:r>
            <a:r>
              <a:rPr lang="sr-Latn-RS" dirty="0" smtClean="0">
                <a:solidFill>
                  <a:srgbClr val="197CC7"/>
                </a:solidFill>
              </a:rPr>
              <a:t>onlajn platforme 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sr-Latn-RS" dirty="0" smtClean="0">
                <a:solidFill>
                  <a:srgbClr val="197CC7"/>
                </a:solidFill>
              </a:rPr>
              <a:t>Metodologija</a:t>
            </a:r>
            <a:r>
              <a:rPr lang="sr-Latn-RS" dirty="0" smtClean="0"/>
              <a:t> virtuelnih praksi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908720"/>
            <a:ext cx="4211959" cy="864096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 </a:t>
            </a:r>
            <a:r>
              <a:rPr lang="sr-Latn-RS" altLang="sr-Latn-R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SADRŽAJ MODELA</a:t>
            </a:r>
            <a:endParaRPr lang="sr-Latn-RS" altLang="sr-Latn-R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1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015732"/>
              </p:ext>
            </p:extLst>
          </p:nvPr>
        </p:nvGraphicFramePr>
        <p:xfrm>
          <a:off x="457200" y="1268760"/>
          <a:ext cx="8363272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" y="908720"/>
            <a:ext cx="4067944" cy="864096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 </a:t>
            </a:r>
            <a:r>
              <a:rPr lang="sr-Latn-RS" altLang="sr-Latn-R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UČESNICI PRAKSI</a:t>
            </a:r>
            <a:endParaRPr lang="sr-Latn-RS" altLang="sr-Latn-R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D1327-68D6-45CB-A43C-1770649FE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3A67A6-CB68-4716-9B1B-0FFC392F6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64F755-A527-4104-ACAA-86048B42D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C92FB0-F64E-4773-9E7B-D23689849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AED952-9D60-4334-BA53-4E426295EB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089A9-C8A0-4FE8-8558-93CAF7C3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F1D6A3-E758-41AA-A5DE-41C67DC3F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012C99-9E5F-4C6F-9364-155D23E68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4B23F7-D177-479B-8C4F-88A6F6B30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4B4A2E-0942-4F9F-BA55-45A91BB64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77837D-5779-4ED3-9277-632DD7C58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9FB917-32A7-47AB-AB68-BAE65505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99592" y="1124744"/>
            <a:ext cx="1849119" cy="184880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908720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96112" y="1124712"/>
            <a:ext cx="1847088" cy="1847088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80728"/>
            <a:ext cx="50851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96112" y="1124712"/>
            <a:ext cx="1847088" cy="1847088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5000" b="-25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978408"/>
            <a:ext cx="5084064" cy="50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776100456"/>
              </p:ext>
            </p:extLst>
          </p:nvPr>
        </p:nvGraphicFramePr>
        <p:xfrm>
          <a:off x="971600" y="1988840"/>
          <a:ext cx="7440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1" y="908720"/>
            <a:ext cx="4067944" cy="864096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sr-Latn-RS" altLang="sr-Latn-R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FAKTORI USPEHA</a:t>
            </a:r>
            <a:endParaRPr lang="sr-Latn-RS" altLang="sr-Latn-R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E1655EB-B983-4448-A405-D11C29E2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graphicEl>
                                              <a:dgm id="{AE1655EB-B983-4448-A405-D11C29E2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graphicEl>
                                              <a:dgm id="{AE1655EB-B983-4448-A405-D11C29E2A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94F0123-0571-499A-BA85-124AB3E3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graphicEl>
                                              <a:dgm id="{094F0123-0571-499A-BA85-124AB3E3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graphicEl>
                                              <a:dgm id="{094F0123-0571-499A-BA85-124AB3E34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9DBFEA9-9B1B-471C-BFBF-B75A0E297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graphicEl>
                                              <a:dgm id="{09DBFEA9-9B1B-471C-BFBF-B75A0E297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graphicEl>
                                              <a:dgm id="{09DBFEA9-9B1B-471C-BFBF-B75A0E297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4A908DB-30E5-43BE-B4D1-D5BCEB6A4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graphicEl>
                                              <a:dgm id="{64A908DB-30E5-43BE-B4D1-D5BCEB6A4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graphicEl>
                                              <a:dgm id="{64A908DB-30E5-43BE-B4D1-D5BCEB6A4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54B4A63-C6AB-4ED5-9E54-EA627DD8C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graphicEl>
                                              <a:dgm id="{454B4A63-C6AB-4ED5-9E54-EA627DD8C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graphicEl>
                                              <a:dgm id="{454B4A63-C6AB-4ED5-9E54-EA627DD8C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35F6A26-BC01-4F21-AD97-E7E8FAC7F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graphicEl>
                                              <a:dgm id="{335F6A26-BC01-4F21-AD97-E7E8FAC7F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graphicEl>
                                              <a:dgm id="{335F6A26-BC01-4F21-AD97-E7E8FAC7F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6061014-4DD5-4D03-9A90-CD5B560CD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graphicEl>
                                              <a:dgm id="{76061014-4DD5-4D03-9A90-CD5B560CD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graphicEl>
                                              <a:dgm id="{76061014-4DD5-4D03-9A90-CD5B560CD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AD96C04-D78D-4557-801F-B40F1CA8C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graphicEl>
                                              <a:dgm id="{2AD96C04-D78D-4557-801F-B40F1CA8C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>
                                            <p:graphicEl>
                                              <a:dgm id="{2AD96C04-D78D-4557-801F-B40F1CA8C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AF7C4ED-5994-44C3-BF44-550B62A05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graphicEl>
                                              <a:dgm id="{BAF7C4ED-5994-44C3-BF44-550B62A05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>
                                            <p:graphicEl>
                                              <a:dgm id="{BAF7C4ED-5994-44C3-BF44-550B62A05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090961B-7302-4977-94B0-406FBE567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>
                                            <p:graphicEl>
                                              <a:dgm id="{B090961B-7302-4977-94B0-406FBE567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graphicEl>
                                              <a:dgm id="{B090961B-7302-4977-94B0-406FBE567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-11812" y="2420888"/>
            <a:ext cx="6095980" cy="1440160"/>
          </a:xfrm>
          <a:prstGeom prst="rect">
            <a:avLst/>
          </a:prstGeom>
          <a:solidFill>
            <a:srgbClr val="197CC7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r>
              <a:rPr lang="sr-Latn-RS" altLang="sr-Latn-R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sr-Latn-RS" altLang="sr-Latn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7 KORAKA U REALIZACIJI VIRTUELNIH PRAKSI</a:t>
            </a:r>
            <a:endParaRPr lang="sr-Latn-RS" altLang="sr-Latn-R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92696"/>
            <a:ext cx="4851061" cy="57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7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118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Impact</vt:lpstr>
      <vt:lpstr>Office Theme</vt:lpstr>
      <vt:lpstr>Model virtuelnih praksi u oblasti stručnog obrazovanja i obuka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najlepše!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 Stevanovic</dc:creator>
  <cp:lastModifiedBy>Aleksandra Đurović</cp:lastModifiedBy>
  <cp:revision>58</cp:revision>
  <dcterms:created xsi:type="dcterms:W3CDTF">2015-11-25T08:19:18Z</dcterms:created>
  <dcterms:modified xsi:type="dcterms:W3CDTF">2018-07-11T11:13:44Z</dcterms:modified>
</cp:coreProperties>
</file>